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67" r:id="rId3"/>
    <p:sldId id="268" r:id="rId4"/>
    <p:sldId id="262" r:id="rId5"/>
    <p:sldId id="269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06" autoAdjust="0"/>
    <p:restoredTop sz="99121" autoAdjust="0"/>
  </p:normalViewPr>
  <p:slideViewPr>
    <p:cSldViewPr>
      <p:cViewPr>
        <p:scale>
          <a:sx n="66" d="100"/>
          <a:sy n="66" d="100"/>
        </p:scale>
        <p:origin x="-1660" y="-1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A0B08B-3C53-42FD-B9A7-71B6FCD7FFD2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2A3FFE-A412-46E3-8F04-E303F884F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269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2A3FFE-A412-46E3-8F04-E303F884F889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2A3FFE-A412-46E3-8F04-E303F884F889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2A3FFE-A412-46E3-8F04-E303F884F889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2A3FFE-A412-46E3-8F04-E303F884F889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2A3FFE-A412-46E3-8F04-E303F884F889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8485-BBDC-4C2B-9D03-1C47EFFB3303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4D5F4-218C-4813-973C-14868C03078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8485-BBDC-4C2B-9D03-1C47EFFB3303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4D5F4-218C-4813-973C-14868C03078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8485-BBDC-4C2B-9D03-1C47EFFB3303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4D5F4-218C-4813-973C-14868C03078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8485-BBDC-4C2B-9D03-1C47EFFB3303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4D5F4-218C-4813-973C-14868C03078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8485-BBDC-4C2B-9D03-1C47EFFB3303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4D5F4-218C-4813-973C-14868C03078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8485-BBDC-4C2B-9D03-1C47EFFB3303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4D5F4-218C-4813-973C-14868C03078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8485-BBDC-4C2B-9D03-1C47EFFB3303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4D5F4-218C-4813-973C-14868C03078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8485-BBDC-4C2B-9D03-1C47EFFB3303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4D5F4-218C-4813-973C-14868C03078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8485-BBDC-4C2B-9D03-1C47EFFB3303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4D5F4-218C-4813-973C-14868C03078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8485-BBDC-4C2B-9D03-1C47EFFB3303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4D5F4-218C-4813-973C-14868C03078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8485-BBDC-4C2B-9D03-1C47EFFB3303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4D5F4-218C-4813-973C-14868C03078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318485-BBDC-4C2B-9D03-1C47EFFB3303}" type="datetimeFigureOut">
              <a:rPr lang="en-US" smtClean="0"/>
              <a:t>11/23/2017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84D5F4-218C-4813-973C-14868C03078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/>
          <p:cNvSpPr txBox="1"/>
          <p:nvPr/>
        </p:nvSpPr>
        <p:spPr>
          <a:xfrm>
            <a:off x="8153400" y="156686"/>
            <a:ext cx="1066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GA Team</a:t>
            </a:r>
            <a:endParaRPr lang="en-US" sz="1600" i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895600" y="152400"/>
            <a:ext cx="3835818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Bradley Hand ITC" panose="03070402050302030203" pitchFamily="66" charset="0"/>
              </a:rPr>
              <a:t>LGIT BUS OVER VIEW </a:t>
            </a:r>
            <a:endParaRPr lang="en-US" sz="2800" b="1" dirty="0">
              <a:latin typeface="Bradley Hand ITC" panose="03070402050302030203" pitchFamily="66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774700"/>
            <a:ext cx="8979142" cy="593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52400" y="536378"/>
            <a:ext cx="1143000" cy="310681"/>
          </a:xfrm>
          <a:prstGeom prst="rect">
            <a:avLst/>
          </a:prstGeom>
          <a:noFill/>
        </p:spPr>
        <p:txBody>
          <a:bodyPr wrap="square" rtlCol="0" anchor="ctr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14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Mistral" panose="03090702030407020403" pitchFamily="66" charset="0"/>
                <a:cs typeface="Arial" pitchFamily="34" charset="0"/>
              </a:rPr>
              <a:t>Executor</a:t>
            </a:r>
            <a:endParaRPr lang="en-US" sz="14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Mistral" panose="03090702030407020403" pitchFamily="66" charset="0"/>
              <a:cs typeface="Arial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447800" y="530423"/>
            <a:ext cx="33337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Lucida Handwriting" panose="03010101010101010101" pitchFamily="66" charset="0"/>
                <a:cs typeface="Arial" pitchFamily="34" charset="0"/>
              </a:rPr>
              <a:t>For all employees</a:t>
            </a:r>
            <a:endParaRPr lang="en-US" sz="1400" dirty="0">
              <a:latin typeface="Lucida Handwriting" panose="03010101010101010101" pitchFamily="66" charset="0"/>
              <a:cs typeface="Arial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472293" y="759023"/>
            <a:ext cx="415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Lucida Handwriting" panose="03010101010101010101" pitchFamily="66" charset="0"/>
                <a:cs typeface="Arial" pitchFamily="34" charset="0"/>
              </a:rPr>
              <a:t>Hai </a:t>
            </a:r>
            <a:r>
              <a:rPr lang="en-US" sz="1400" dirty="0" err="1">
                <a:latin typeface="Lucida Handwriting" panose="03010101010101010101" pitchFamily="66" charset="0"/>
                <a:cs typeface="Arial" pitchFamily="34" charset="0"/>
              </a:rPr>
              <a:t>Phong</a:t>
            </a:r>
            <a:r>
              <a:rPr lang="en-US" sz="1400" dirty="0">
                <a:latin typeface="Lucida Handwriting" panose="03010101010101010101" pitchFamily="66" charset="0"/>
                <a:cs typeface="Arial" pitchFamily="34" charset="0"/>
              </a:rPr>
              <a:t> suburban and province 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28600" y="759023"/>
            <a:ext cx="762000" cy="307777"/>
          </a:xfrm>
          <a:prstGeom prst="rect">
            <a:avLst/>
          </a:prstGeom>
          <a:noFill/>
        </p:spPr>
        <p:txBody>
          <a:bodyPr wrap="square" rtlCol="0" anchor="ctr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>
            <a:defPPr>
              <a:defRPr lang="en-US"/>
            </a:defPPr>
            <a:lvl1pPr algn="ctr">
              <a:defRPr sz="1400" b="1" spc="5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Mistral" panose="03090702030407020403" pitchFamily="66" charset="0"/>
                <a:cs typeface="Arial" pitchFamily="34" charset="0"/>
              </a:defRPr>
            </a:lvl1pPr>
          </a:lstStyle>
          <a:p>
            <a:r>
              <a:rPr lang="en-US" dirty="0"/>
              <a:t>Area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048000" y="0"/>
            <a:ext cx="3835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Bradley Hand ITC" panose="03070402050302030203" pitchFamily="66" charset="0"/>
              </a:rPr>
              <a:t>NEW BUS ROUTE </a:t>
            </a:r>
            <a:endParaRPr lang="en-US" sz="2800" b="1" dirty="0">
              <a:latin typeface="Bradley Hand ITC" panose="03070402050302030203" pitchFamily="66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5299" y="5681246"/>
            <a:ext cx="9769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 smtClean="0"/>
              <a:t>Note: </a:t>
            </a:r>
            <a:endParaRPr lang="en-US" sz="1600" i="1" dirty="0"/>
          </a:p>
        </p:txBody>
      </p:sp>
      <p:sp>
        <p:nvSpPr>
          <p:cNvPr id="31" name="TextBox 30"/>
          <p:cNvSpPr txBox="1"/>
          <p:nvPr/>
        </p:nvSpPr>
        <p:spPr>
          <a:xfrm>
            <a:off x="457200" y="5950803"/>
            <a:ext cx="838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 smtClean="0"/>
              <a:t>For staff</a:t>
            </a:r>
            <a:r>
              <a:rPr lang="en-US" sz="1600" i="1" dirty="0"/>
              <a:t>: 18:15 </a:t>
            </a:r>
            <a:r>
              <a:rPr lang="en-US" sz="1600" i="1" dirty="0" smtClean="0"/>
              <a:t>_return time base </a:t>
            </a:r>
            <a:r>
              <a:rPr lang="en-US" sz="1600" i="1" dirty="0"/>
              <a:t>on actual user quantity, </a:t>
            </a:r>
            <a:r>
              <a:rPr lang="en-US" sz="1600" i="1" dirty="0" smtClean="0"/>
              <a:t>company </a:t>
            </a:r>
            <a:r>
              <a:rPr lang="en-US" sz="1600" i="1" dirty="0"/>
              <a:t>will arrange suitable </a:t>
            </a:r>
            <a:r>
              <a:rPr lang="en-US" sz="1600" i="1" dirty="0" smtClean="0"/>
              <a:t>vehicle</a:t>
            </a:r>
          </a:p>
          <a:p>
            <a:r>
              <a:rPr lang="en-US" sz="1600" i="1" dirty="0"/>
              <a:t>From second bus stop, bus arrive time is only </a:t>
            </a:r>
            <a:r>
              <a:rPr lang="en-US" sz="1600" i="1" dirty="0" smtClean="0"/>
              <a:t>estimation, just </a:t>
            </a:r>
            <a:r>
              <a:rPr lang="en-US" sz="1600" i="1" dirty="0"/>
              <a:t>the basics to estimate the time should be present before 5 to 7 minutes 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299" y="1371600"/>
            <a:ext cx="8229600" cy="2273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990600"/>
            <a:ext cx="609600" cy="278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848600" y="990600"/>
            <a:ext cx="1371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/>
              <a:t>Start point</a:t>
            </a:r>
            <a:endParaRPr lang="en-US" sz="1400" i="1" dirty="0"/>
          </a:p>
        </p:txBody>
      </p:sp>
      <p:sp>
        <p:nvSpPr>
          <p:cNvPr id="16" name="TextBox 15"/>
          <p:cNvSpPr txBox="1"/>
          <p:nvPr/>
        </p:nvSpPr>
        <p:spPr>
          <a:xfrm>
            <a:off x="3529492" y="1066800"/>
            <a:ext cx="1828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FF0000"/>
                </a:solidFill>
                <a:latin typeface="Segoe Script" panose="030B0504020000000003" pitchFamily="66" charset="0"/>
              </a:rPr>
              <a:t>Tiên</a:t>
            </a:r>
            <a:r>
              <a:rPr lang="en-US" dirty="0" smtClean="0">
                <a:solidFill>
                  <a:srgbClr val="FF0000"/>
                </a:solidFill>
                <a:latin typeface="Segoe Script" panose="030B0504020000000003" pitchFamily="66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Segoe Script" panose="030B0504020000000003" pitchFamily="66" charset="0"/>
              </a:rPr>
              <a:t>Lãng</a:t>
            </a:r>
            <a:endParaRPr lang="en-US" dirty="0">
              <a:solidFill>
                <a:srgbClr val="FF0000"/>
              </a:solidFill>
              <a:latin typeface="Segoe Script" panose="030B0504020000000003" pitchFamily="66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81400" y="3647527"/>
            <a:ext cx="1828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FF0000"/>
                </a:solidFill>
                <a:latin typeface="Segoe Script" panose="030B0504020000000003" pitchFamily="66" charset="0"/>
              </a:rPr>
              <a:t>HảI</a:t>
            </a:r>
            <a:r>
              <a:rPr lang="en-US" dirty="0" smtClean="0">
                <a:solidFill>
                  <a:srgbClr val="FF0000"/>
                </a:solidFill>
                <a:latin typeface="Segoe Script" panose="030B0504020000000003" pitchFamily="66" charset="0"/>
              </a:rPr>
              <a:t> Dương</a:t>
            </a:r>
            <a:endParaRPr lang="en-US" dirty="0">
              <a:solidFill>
                <a:srgbClr val="FF0000"/>
              </a:solidFill>
              <a:latin typeface="Segoe Script" panose="030B0504020000000003" pitchFamily="66" charset="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" y="3962400"/>
            <a:ext cx="8229600" cy="1795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97122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2688" y="1892950"/>
            <a:ext cx="4155112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" name="TextBox 31"/>
          <p:cNvSpPr txBox="1"/>
          <p:nvPr/>
        </p:nvSpPr>
        <p:spPr>
          <a:xfrm>
            <a:off x="8382000" y="1208536"/>
            <a:ext cx="1066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GA Team</a:t>
            </a:r>
            <a:endParaRPr lang="en-US" sz="1600" b="1" i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0" name="TextBox 11"/>
          <p:cNvSpPr txBox="1"/>
          <p:nvPr/>
        </p:nvSpPr>
        <p:spPr>
          <a:xfrm>
            <a:off x="607388" y="6107668"/>
            <a:ext cx="3848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/>
          </a:lstStyle>
          <a:p>
            <a:r>
              <a:rPr lang="en-US" b="1" dirty="0" smtClean="0">
                <a:latin typeface="HoloLens MDL2 Assets" panose="050A0102010101010101" pitchFamily="18" charset="0"/>
              </a:rPr>
              <a:t> </a:t>
            </a:r>
            <a:r>
              <a:rPr lang="en-US" b="1" dirty="0">
                <a:latin typeface="MV Boli" panose="02000500030200090000" pitchFamily="2" charset="0"/>
                <a:cs typeface="MV Boli" panose="02000500030200090000" pitchFamily="2" charset="0"/>
              </a:rPr>
              <a:t>Tiên Lãng route map</a:t>
            </a:r>
          </a:p>
        </p:txBody>
      </p:sp>
      <p:sp>
        <p:nvSpPr>
          <p:cNvPr id="41" name="TextBox 12"/>
          <p:cNvSpPr txBox="1"/>
          <p:nvPr/>
        </p:nvSpPr>
        <p:spPr>
          <a:xfrm>
            <a:off x="4969907" y="6107668"/>
            <a:ext cx="388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 </a:t>
            </a:r>
            <a:r>
              <a:rPr lang="en-US" b="1" dirty="0" smtClean="0">
                <a:latin typeface="MV Boli" panose="02000500030200090000" pitchFamily="2" charset="0"/>
                <a:cs typeface="MV Boli" panose="02000500030200090000" pitchFamily="2" charset="0"/>
              </a:rPr>
              <a:t>Hai Dương Route map</a:t>
            </a:r>
            <a:endParaRPr lang="en-US" b="1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1133" y="4862369"/>
            <a:ext cx="1220755" cy="108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88" y="1892950"/>
            <a:ext cx="4698432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89" y="4862369"/>
            <a:ext cx="1219200" cy="1069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6-Point Star 24"/>
          <p:cNvSpPr/>
          <p:nvPr/>
        </p:nvSpPr>
        <p:spPr>
          <a:xfrm>
            <a:off x="1883738" y="2273950"/>
            <a:ext cx="533400" cy="533400"/>
          </a:xfrm>
          <a:prstGeom prst="star6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6-Point Star 25"/>
          <p:cNvSpPr/>
          <p:nvPr/>
        </p:nvSpPr>
        <p:spPr>
          <a:xfrm>
            <a:off x="8036888" y="4869169"/>
            <a:ext cx="533400" cy="533400"/>
          </a:xfrm>
          <a:prstGeom prst="star6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Isosceles Triangle 26"/>
          <p:cNvSpPr/>
          <p:nvPr/>
        </p:nvSpPr>
        <p:spPr>
          <a:xfrm flipV="1">
            <a:off x="1712288" y="2959750"/>
            <a:ext cx="57150" cy="304800"/>
          </a:xfrm>
          <a:prstGeom prst="triangle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27"/>
          <p:cNvSpPr/>
          <p:nvPr/>
        </p:nvSpPr>
        <p:spPr>
          <a:xfrm flipV="1">
            <a:off x="2798138" y="3112150"/>
            <a:ext cx="57150" cy="304800"/>
          </a:xfrm>
          <a:prstGeom prst="triangle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Isosceles Triangle 29"/>
          <p:cNvSpPr/>
          <p:nvPr/>
        </p:nvSpPr>
        <p:spPr>
          <a:xfrm flipV="1">
            <a:off x="2950538" y="3874150"/>
            <a:ext cx="57150" cy="304800"/>
          </a:xfrm>
          <a:prstGeom prst="triangle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sosceles Triangle 30"/>
          <p:cNvSpPr/>
          <p:nvPr/>
        </p:nvSpPr>
        <p:spPr>
          <a:xfrm flipV="1">
            <a:off x="3160088" y="3493150"/>
            <a:ext cx="57150" cy="304800"/>
          </a:xfrm>
          <a:prstGeom prst="triangle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Isosceles Triangle 32"/>
          <p:cNvSpPr/>
          <p:nvPr/>
        </p:nvSpPr>
        <p:spPr>
          <a:xfrm flipV="1">
            <a:off x="2474288" y="4178950"/>
            <a:ext cx="57150" cy="304800"/>
          </a:xfrm>
          <a:prstGeom prst="triangle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Isosceles Triangle 33"/>
          <p:cNvSpPr/>
          <p:nvPr/>
        </p:nvSpPr>
        <p:spPr>
          <a:xfrm flipV="1">
            <a:off x="5065088" y="3035950"/>
            <a:ext cx="57150" cy="304800"/>
          </a:xfrm>
          <a:prstGeom prst="triangle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Isosceles Triangle 34"/>
          <p:cNvSpPr/>
          <p:nvPr/>
        </p:nvSpPr>
        <p:spPr>
          <a:xfrm flipV="1">
            <a:off x="5617538" y="2578750"/>
            <a:ext cx="57150" cy="304800"/>
          </a:xfrm>
          <a:prstGeom prst="triangle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Isosceles Triangle 35"/>
          <p:cNvSpPr/>
          <p:nvPr/>
        </p:nvSpPr>
        <p:spPr>
          <a:xfrm flipV="1">
            <a:off x="7522538" y="2578750"/>
            <a:ext cx="57150" cy="304800"/>
          </a:xfrm>
          <a:prstGeom prst="triangle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1559888" y="1980818"/>
            <a:ext cx="137160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FF0000"/>
                </a:solidFill>
              </a:rPr>
              <a:t>LG Innotek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655888" y="5409818"/>
            <a:ext cx="13716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LG Innotek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4" name="Isosceles Triangle 23"/>
          <p:cNvSpPr/>
          <p:nvPr/>
        </p:nvSpPr>
        <p:spPr>
          <a:xfrm flipV="1">
            <a:off x="8722688" y="4178950"/>
            <a:ext cx="57150" cy="304800"/>
          </a:xfrm>
          <a:prstGeom prst="triangle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71670" y="903982"/>
            <a:ext cx="35907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600" b="1" dirty="0" smtClean="0"/>
              <a:t>Mr</a:t>
            </a:r>
            <a:r>
              <a:rPr lang="en-US" sz="1600" b="1" dirty="0" smtClean="0"/>
              <a:t>. </a:t>
            </a:r>
            <a:r>
              <a:rPr lang="en-US" sz="1600" b="1" dirty="0" err="1" smtClean="0"/>
              <a:t>Luận</a:t>
            </a:r>
            <a:endParaRPr lang="en-US" sz="1600" b="1" dirty="0" smtClean="0"/>
          </a:p>
          <a:p>
            <a:pPr marL="342900" indent="-342900">
              <a:buAutoNum type="arabicPeriod"/>
            </a:pPr>
            <a:r>
              <a:rPr lang="en-US" sz="1600" b="1" dirty="0"/>
              <a:t>Mobile 0966467068</a:t>
            </a:r>
            <a:endParaRPr lang="en-US" sz="1600" b="1" dirty="0" smtClean="0"/>
          </a:p>
          <a:p>
            <a:pPr marL="342900" indent="-342900">
              <a:buAutoNum type="arabicPeriod"/>
            </a:pPr>
            <a:r>
              <a:rPr lang="en-US" sz="1600" b="1" dirty="0" smtClean="0"/>
              <a:t>Bus 29LD </a:t>
            </a:r>
            <a:r>
              <a:rPr lang="en-US" sz="1600" b="1" dirty="0"/>
              <a:t>05978 </a:t>
            </a:r>
            <a:endParaRPr lang="en-US" sz="1600" b="1" dirty="0" smtClean="0"/>
          </a:p>
          <a:p>
            <a:endParaRPr lang="en-US" sz="16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5477070" y="845403"/>
            <a:ext cx="35907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600" b="1" dirty="0" smtClean="0"/>
              <a:t>Mr</a:t>
            </a:r>
            <a:r>
              <a:rPr lang="en-US" sz="1600" b="1" dirty="0" smtClean="0"/>
              <a:t>. </a:t>
            </a:r>
            <a:r>
              <a:rPr lang="en-US" sz="1600" b="1" dirty="0" err="1" smtClean="0"/>
              <a:t>Dũng</a:t>
            </a:r>
            <a:endParaRPr lang="en-US" sz="1600" b="1" dirty="0" smtClean="0"/>
          </a:p>
          <a:p>
            <a:pPr marL="342900" indent="-342900">
              <a:buAutoNum type="arabicPeriod"/>
            </a:pPr>
            <a:r>
              <a:rPr lang="en-US" sz="1600" b="1" dirty="0"/>
              <a:t>Mobile </a:t>
            </a:r>
            <a:r>
              <a:rPr lang="en-US" sz="1600" b="1" dirty="0" smtClean="0"/>
              <a:t>0904187186</a:t>
            </a:r>
          </a:p>
          <a:p>
            <a:pPr marL="342900" indent="-342900">
              <a:buAutoNum type="arabicPeriod"/>
            </a:pPr>
            <a:r>
              <a:rPr lang="en-US" sz="1600" b="1" dirty="0"/>
              <a:t>Bus </a:t>
            </a:r>
            <a:r>
              <a:rPr lang="en-US" sz="1600" b="1" dirty="0" smtClean="0"/>
              <a:t>29LD-058.38</a:t>
            </a:r>
            <a:endParaRPr lang="en-US" sz="1600" b="1" dirty="0" smtClean="0"/>
          </a:p>
        </p:txBody>
      </p:sp>
      <p:sp>
        <p:nvSpPr>
          <p:cNvPr id="37" name="TextBox 36"/>
          <p:cNvSpPr txBox="1"/>
          <p:nvPr/>
        </p:nvSpPr>
        <p:spPr>
          <a:xfrm>
            <a:off x="1752600" y="76200"/>
            <a:ext cx="6172200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Bradley Hand ITC" panose="03070402050302030203" pitchFamily="66" charset="0"/>
              </a:rPr>
              <a:t>BUS AND DRIVER INFORMATION </a:t>
            </a:r>
            <a:endParaRPr lang="en-US" sz="2800" b="1" dirty="0"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7198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/>
          <p:cNvSpPr txBox="1"/>
          <p:nvPr/>
        </p:nvSpPr>
        <p:spPr>
          <a:xfrm>
            <a:off x="2895600" y="0"/>
            <a:ext cx="3835818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Bradley Hand ITC" panose="03070402050302030203" pitchFamily="66" charset="0"/>
              </a:rPr>
              <a:t>Bus </a:t>
            </a:r>
            <a:r>
              <a:rPr lang="en-US" sz="2800" b="1" dirty="0" smtClean="0">
                <a:latin typeface="Bradley Hand ITC" panose="03070402050302030203" pitchFamily="66" charset="0"/>
              </a:rPr>
              <a:t>stop </a:t>
            </a:r>
            <a:r>
              <a:rPr lang="en-US" sz="2800" b="1" dirty="0" smtClean="0">
                <a:latin typeface="Bradley Hand ITC" panose="03070402050302030203" pitchFamily="66" charset="0"/>
              </a:rPr>
              <a:t>information </a:t>
            </a:r>
            <a:endParaRPr lang="en-US" sz="2800" b="1" dirty="0">
              <a:latin typeface="Bradley Hand ITC" panose="03070402050302030203" pitchFamily="66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698947"/>
            <a:ext cx="8610600" cy="606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6939" y="1094774"/>
            <a:ext cx="1377364" cy="8791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6939" y="2061075"/>
            <a:ext cx="1377363" cy="83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6940" y="2971800"/>
            <a:ext cx="1371600" cy="8303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6940" y="3962400"/>
            <a:ext cx="1377363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3945156"/>
            <a:ext cx="1295400" cy="85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6940" y="4876800"/>
            <a:ext cx="1371599" cy="851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6940" y="5844747"/>
            <a:ext cx="1375860" cy="784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1096487"/>
            <a:ext cx="1295400" cy="877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304800" y="223510"/>
            <a:ext cx="1828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Segoe Script" panose="030B0504020000000003" pitchFamily="66" charset="0"/>
              </a:rPr>
              <a:t>Tiên</a:t>
            </a:r>
            <a:r>
              <a:rPr lang="en-US" dirty="0" smtClean="0">
                <a:latin typeface="Segoe Script" panose="030B0504020000000003" pitchFamily="66" charset="0"/>
              </a:rPr>
              <a:t> </a:t>
            </a:r>
            <a:r>
              <a:rPr lang="en-US" dirty="0" err="1" smtClean="0">
                <a:latin typeface="Segoe Script" panose="030B0504020000000003" pitchFamily="66" charset="0"/>
              </a:rPr>
              <a:t>Lãng</a:t>
            </a:r>
            <a:endParaRPr lang="en-US" dirty="0">
              <a:latin typeface="Segoe Script" panose="030B05040200000000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405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/>
          <p:cNvSpPr txBox="1"/>
          <p:nvPr/>
        </p:nvSpPr>
        <p:spPr>
          <a:xfrm>
            <a:off x="2895600" y="76200"/>
            <a:ext cx="3835818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Bradley Hand ITC" panose="03070402050302030203" pitchFamily="66" charset="0"/>
              </a:rPr>
              <a:t>Bus </a:t>
            </a:r>
            <a:r>
              <a:rPr lang="en-US" sz="2800" b="1" dirty="0" smtClean="0">
                <a:latin typeface="Bradley Hand ITC" panose="03070402050302030203" pitchFamily="66" charset="0"/>
              </a:rPr>
              <a:t>stop </a:t>
            </a:r>
            <a:r>
              <a:rPr lang="en-US" sz="2800" b="1" dirty="0" smtClean="0">
                <a:latin typeface="Bradley Hand ITC" panose="03070402050302030203" pitchFamily="66" charset="0"/>
              </a:rPr>
              <a:t>information </a:t>
            </a:r>
            <a:endParaRPr lang="en-US" sz="2800" b="1" dirty="0">
              <a:latin typeface="Bradley Hand ITC" panose="03070402050302030203" pitchFamily="66" charset="0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238656"/>
            <a:ext cx="8902959" cy="53907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2989106"/>
            <a:ext cx="1524000" cy="10494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5486400"/>
            <a:ext cx="1557541" cy="1026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2400" y="685800"/>
            <a:ext cx="1828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Segoe Script" panose="030B0504020000000003" pitchFamily="66" charset="0"/>
              </a:rPr>
              <a:t>HảI</a:t>
            </a:r>
            <a:r>
              <a:rPr lang="en-US" dirty="0" smtClean="0">
                <a:latin typeface="Segoe Script" panose="030B0504020000000003" pitchFamily="66" charset="0"/>
              </a:rPr>
              <a:t> Dương</a:t>
            </a:r>
            <a:endParaRPr lang="en-US" dirty="0">
              <a:latin typeface="Segoe Script" panose="030B0504020000000003" pitchFamily="66" charset="0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2942411"/>
            <a:ext cx="1600200" cy="10961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1828800"/>
            <a:ext cx="1568450" cy="9835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1" y="4191000"/>
            <a:ext cx="1524000" cy="10693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1752599"/>
            <a:ext cx="1524000" cy="10493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4140020"/>
            <a:ext cx="1600200" cy="1117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0369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2149</TotalTime>
  <Words>122</Words>
  <Application>Microsoft Office PowerPoint</Application>
  <PresentationFormat>On-screen Show (4:3)</PresentationFormat>
  <Paragraphs>34</Paragraphs>
  <Slides>5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ACER</dc:creator>
  <cp:lastModifiedBy>Le Thi Ngan</cp:lastModifiedBy>
  <cp:revision>336</cp:revision>
  <dcterms:created xsi:type="dcterms:W3CDTF">2016-08-03T15:36:04Z</dcterms:created>
  <dcterms:modified xsi:type="dcterms:W3CDTF">2017-11-23T08:55:44Z</dcterms:modified>
</cp:coreProperties>
</file>

<file path=docProps/thumbnail.jpeg>
</file>